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ab570505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ab570505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ab5705059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ab570505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ab570505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ab570505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ab570505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ab570505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b57036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b57036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ab57036a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ab57036a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ab57036a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ab57036a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ab57036a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ab57036a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ab57036a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ab57036a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ab57036a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ab57036a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ab57050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ab57050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ab570505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ab570505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KEDL 2019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Overview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234850" y="1459775"/>
            <a:ext cx="68439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Smart and Open Technologies for Digital Library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931250" y="2759250"/>
            <a:ext cx="52815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Program Overview</a:t>
            </a:r>
            <a:endParaRPr sz="4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>
            <a:off x="3429550" y="1747350"/>
            <a:ext cx="1597500" cy="14964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Cultural Heritage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1573750" y="2022075"/>
            <a:ext cx="1855800" cy="1799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Digital Cultural Experience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2255450" y="106025"/>
            <a:ext cx="1963800" cy="1871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Immersive Visualization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Technology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4295450" y="106025"/>
            <a:ext cx="1963800" cy="1943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Digital Reconstruction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4971775" y="2053775"/>
            <a:ext cx="1855800" cy="1799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Digital Preservation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3277150" y="3243750"/>
            <a:ext cx="1855800" cy="1799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SAARC Cultural Heritage Network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/>
          <p:nvPr/>
        </p:nvSpPr>
        <p:spPr>
          <a:xfrm>
            <a:off x="3353350" y="1823550"/>
            <a:ext cx="1597500" cy="14964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Artificial Intelligence in DL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Google Shape;140;p23"/>
          <p:cNvSpPr/>
          <p:nvPr/>
        </p:nvSpPr>
        <p:spPr>
          <a:xfrm>
            <a:off x="1493850" y="2864800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Geodetic Search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3342950" y="77350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Text Mining in DL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2" name="Google Shape;142;p23"/>
          <p:cNvSpPr/>
          <p:nvPr/>
        </p:nvSpPr>
        <p:spPr>
          <a:xfrm>
            <a:off x="5339050" y="628125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Scholarly Knowledge Graph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5262525" y="2571750"/>
            <a:ext cx="1870500" cy="1781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Bias, Transparency &amp; fairness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1278850" y="922950"/>
            <a:ext cx="1686300" cy="15726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Student Poster Competition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5" name="Google Shape;145;p23"/>
          <p:cNvSpPr/>
          <p:nvPr/>
        </p:nvSpPr>
        <p:spPr>
          <a:xfrm>
            <a:off x="3399100" y="3562350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OCR &amp; Document Retrieval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3581950" y="2585550"/>
            <a:ext cx="1597500" cy="14964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Access &amp; Rights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2407850" y="944225"/>
            <a:ext cx="1963800" cy="1871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Open Culture in Education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2" name="Google Shape;152;p24"/>
          <p:cNvSpPr/>
          <p:nvPr/>
        </p:nvSpPr>
        <p:spPr>
          <a:xfrm>
            <a:off x="4371650" y="868025"/>
            <a:ext cx="1963800" cy="19437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IPR &amp; Network of Libraries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 txBox="1"/>
          <p:nvPr/>
        </p:nvSpPr>
        <p:spPr>
          <a:xfrm>
            <a:off x="2669525" y="1919250"/>
            <a:ext cx="43572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 You</a:t>
            </a:r>
            <a:endParaRPr sz="6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</a:t>
            </a:r>
            <a:r>
              <a:rPr lang="en"/>
              <a:t>Glimpse</a:t>
            </a:r>
            <a:r>
              <a:rPr lang="en"/>
              <a:t> of the Past …… KEDL 2017 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00" y="1933700"/>
            <a:ext cx="2835925" cy="19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2975" y="1933700"/>
            <a:ext cx="2835925" cy="195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1300" y="1937850"/>
            <a:ext cx="2835925" cy="195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Glimpse of the Past …… KEDL 2017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3875" y="1398725"/>
            <a:ext cx="3857650" cy="30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80" y="1395125"/>
            <a:ext cx="3946394" cy="308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879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Glimpse of the Past …… KEDL 2017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950" y="714750"/>
            <a:ext cx="6528813" cy="4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247925" y="264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Convergence: “Openness is the key to mutual </a:t>
            </a:r>
            <a:br>
              <a:rPr lang="en"/>
            </a:br>
            <a:r>
              <a:rPr lang="en"/>
              <a:t>                         growth and sustenance” 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6250" y="1411950"/>
            <a:ext cx="5620101" cy="365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47925" y="264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Convergence: “Openness is the key to mutual </a:t>
            </a:r>
            <a:br>
              <a:rPr lang="en"/>
            </a:br>
            <a:r>
              <a:rPr lang="en"/>
              <a:t>                         growth and sustenance” 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>
            <a:off x="979800" y="2343225"/>
            <a:ext cx="7300800" cy="12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74E13"/>
                </a:solidFill>
              </a:rPr>
              <a:t>Smart and Open Technologies for Digital Library</a:t>
            </a:r>
            <a:endParaRPr sz="36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/>
          <p:nvPr/>
        </p:nvSpPr>
        <p:spPr>
          <a:xfrm>
            <a:off x="3691350" y="1651800"/>
            <a:ext cx="1379700" cy="12906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Themes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97" name="Google Shape;97;p19"/>
          <p:cNvSpPr/>
          <p:nvPr/>
        </p:nvSpPr>
        <p:spPr>
          <a:xfrm>
            <a:off x="3008325" y="220375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User &amp; Digital Library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8" name="Google Shape;98;p19"/>
          <p:cNvSpPr/>
          <p:nvPr/>
        </p:nvSpPr>
        <p:spPr>
          <a:xfrm>
            <a:off x="4734800" y="658075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Open Technology &amp; Platforms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9" name="Google Shape;99;p19"/>
          <p:cNvSpPr/>
          <p:nvPr/>
        </p:nvSpPr>
        <p:spPr>
          <a:xfrm>
            <a:off x="2093850" y="1716775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Cultural Heritage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4849875" y="2306875"/>
            <a:ext cx="16473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Artificial Intelligence in DL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947925" y="4193450"/>
            <a:ext cx="72051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/>
        </p:nvSpPr>
        <p:spPr>
          <a:xfrm>
            <a:off x="1100325" y="4322775"/>
            <a:ext cx="7097400" cy="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11 Sessions, 20 Keynotes, 4 Panels, 40 Speakers</a:t>
            </a:r>
            <a:endParaRPr sz="2400"/>
          </a:p>
        </p:txBody>
      </p:sp>
      <p:sp>
        <p:nvSpPr>
          <p:cNvPr id="103" name="Google Shape;103;p19"/>
          <p:cNvSpPr/>
          <p:nvPr/>
        </p:nvSpPr>
        <p:spPr>
          <a:xfrm>
            <a:off x="3287525" y="2942625"/>
            <a:ext cx="1562400" cy="14421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Access &amp; Rights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3429550" y="1823550"/>
            <a:ext cx="1597500" cy="14964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User &amp; Digital Library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2167450" y="551925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National Digital Library of India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3723950" y="153550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Europeana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5034250" y="1009125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World Digital Library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5060200" y="2523375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Social Media &amp; DL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3932650" y="3621000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DL Outreach Program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2368825" y="3417350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DL Evaluation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1691825" y="2002500"/>
            <a:ext cx="1662600" cy="15423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Library Professional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/>
          <p:nvPr/>
        </p:nvSpPr>
        <p:spPr>
          <a:xfrm>
            <a:off x="3627300" y="2023700"/>
            <a:ext cx="1597500" cy="1496400"/>
          </a:xfrm>
          <a:prstGeom prst="ellipse">
            <a:avLst/>
          </a:prstGeom>
          <a:solidFill>
            <a:srgbClr val="38761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Open Tech &amp; Platforms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5224800" y="629925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DBpeedia &amp; Linked Open Data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2296300" y="755900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Wikimedia &amp; Global Heritage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2347425" y="3311575"/>
            <a:ext cx="1597500" cy="14964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Linked Data &amp; Community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5159950" y="3125725"/>
            <a:ext cx="1650900" cy="1560300"/>
          </a:xfrm>
          <a:prstGeom prst="ellipse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Linked Data in DL Architecture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